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57" r:id="rId5"/>
    <p:sldId id="260" r:id="rId6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588" autoAdjust="0"/>
    <p:restoredTop sz="94718" autoAdjust="0"/>
  </p:normalViewPr>
  <p:slideViewPr>
    <p:cSldViewPr>
      <p:cViewPr varScale="1">
        <p:scale>
          <a:sx n="70" d="100"/>
          <a:sy n="70" d="100"/>
        </p:scale>
        <p:origin x="-1386" y="-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03.08.2016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03.08.2016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03.08.2016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03.08.2016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03.08.2016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106E36-FD25-4E2D-B0AA-010F637433A0}" type="datetimeFigureOut">
              <a:rPr lang="ru-RU" smtClean="0"/>
              <a:pPr/>
              <a:t>03.08.2016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B106E36-FD25-4E2D-B0AA-010F637433A0}" type="datetimeFigureOut">
              <a:rPr lang="ru-RU" smtClean="0"/>
              <a:pPr/>
              <a:t>03.08.2016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slideLayout" Target="../slideLayouts/slideLayout2.xml"/><Relationship Id="rId1" Type="http://schemas.openxmlformats.org/officeDocument/2006/relationships/video" Target="file:///D:\&#1042;&#1040;&#1044;&#1048;&#1052;\WebServers\home\&#1053;&#1054;&#1042;&#1067;&#1049;%20%20elitpool.com.ua\www\elitpool.com.ua\images\Elecro%20Quantum-%20Russian(1).mp4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928670"/>
            <a:ext cx="8229600" cy="214314"/>
          </a:xfrm>
        </p:spPr>
        <p:txBody>
          <a:bodyPr>
            <a:noAutofit/>
          </a:bodyPr>
          <a:lstStyle/>
          <a:p>
            <a:r>
              <a:rPr lang="ru-RU" sz="3200" b="1" dirty="0" err="1" smtClean="0"/>
              <a:t>Elecro</a:t>
            </a:r>
            <a:r>
              <a:rPr lang="ru-RU" sz="3200" b="1" dirty="0" smtClean="0"/>
              <a:t> </a:t>
            </a:r>
            <a:r>
              <a:rPr lang="ru-RU" sz="3200" b="1" dirty="0" err="1" smtClean="0"/>
              <a:t>Quantum</a:t>
            </a:r>
            <a:r>
              <a:rPr lang="ru-RU" sz="3200" b="1" dirty="0" smtClean="0"/>
              <a:t> Q-65 ультрафиолетовая </a:t>
            </a:r>
            <a:r>
              <a:rPr lang="ru-RU" sz="3200" b="1" dirty="0" err="1" smtClean="0"/>
              <a:t>фотокаталитическая</a:t>
            </a:r>
            <a:r>
              <a:rPr lang="ru-RU" sz="3200" b="1" dirty="0" smtClean="0"/>
              <a:t> установка  </a:t>
            </a:r>
            <a:br>
              <a:rPr lang="ru-RU" sz="3200" b="1" dirty="0" smtClean="0"/>
            </a:br>
            <a:endParaRPr lang="ru-RU" sz="3200" dirty="0"/>
          </a:p>
        </p:txBody>
      </p:sp>
      <p:pic>
        <p:nvPicPr>
          <p:cNvPr id="5" name="Содержимое 4" descr="ultrafioletovaya-fotokataliticheskaya-ustanovka-elecro-quantum-q-65-01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000232" y="1285860"/>
            <a:ext cx="5715040" cy="5357850"/>
          </a:xfrm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sz="3200" dirty="0" smtClean="0"/>
              <a:t>Описание установки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686320"/>
          </a:xfrm>
        </p:spPr>
        <p:txBody>
          <a:bodyPr>
            <a:normAutofit fontScale="70000" lnSpcReduction="20000"/>
          </a:bodyPr>
          <a:lstStyle/>
          <a:p>
            <a:r>
              <a:rPr lang="ru-RU" b="1" dirty="0" err="1" smtClean="0"/>
              <a:t>Elecro</a:t>
            </a:r>
            <a:r>
              <a:rPr lang="ru-RU" b="1" dirty="0" smtClean="0"/>
              <a:t> </a:t>
            </a:r>
            <a:r>
              <a:rPr lang="ru-RU" b="1" dirty="0" err="1" smtClean="0"/>
              <a:t>Quantum</a:t>
            </a:r>
            <a:r>
              <a:rPr lang="ru-RU" b="1" dirty="0" smtClean="0"/>
              <a:t> Q-65 ультрафиолетовая </a:t>
            </a:r>
            <a:r>
              <a:rPr lang="ru-RU" b="1" dirty="0" err="1" smtClean="0"/>
              <a:t>фотокаталитическая</a:t>
            </a:r>
            <a:r>
              <a:rPr lang="ru-RU" b="1" dirty="0" smtClean="0"/>
              <a:t> установка  </a:t>
            </a:r>
          </a:p>
          <a:p>
            <a:r>
              <a:rPr lang="ru-RU" b="1" dirty="0" err="1" smtClean="0"/>
              <a:t>Elecro</a:t>
            </a:r>
            <a:r>
              <a:rPr lang="ru-RU" b="1" dirty="0" smtClean="0"/>
              <a:t> </a:t>
            </a:r>
            <a:r>
              <a:rPr lang="ru-RU" b="1" dirty="0" err="1" smtClean="0"/>
              <a:t>Quantum</a:t>
            </a:r>
            <a:r>
              <a:rPr lang="ru-RU" b="1" dirty="0" smtClean="0"/>
              <a:t> Q-65 ультрафиолетовая </a:t>
            </a:r>
            <a:r>
              <a:rPr lang="ru-RU" b="1" dirty="0" err="1" smtClean="0"/>
              <a:t>фотокаталитическая</a:t>
            </a:r>
            <a:r>
              <a:rPr lang="ru-RU" b="1" dirty="0" smtClean="0"/>
              <a:t> установка это инновация в сфере обеззараживания воды в плавательных бассейнах до 65 м3! Это </a:t>
            </a:r>
            <a:r>
              <a:rPr lang="ru-RU" b="1" dirty="0" err="1" smtClean="0"/>
              <a:t>фотокаталитический</a:t>
            </a:r>
            <a:r>
              <a:rPr lang="ru-RU" b="1" dirty="0" smtClean="0"/>
              <a:t> окислитель, который использует комбинированную технологию </a:t>
            </a:r>
            <a:r>
              <a:rPr lang="ru-RU" b="1" dirty="0" err="1" smtClean="0"/>
              <a:t>фотокаталитической</a:t>
            </a:r>
            <a:r>
              <a:rPr lang="ru-RU" b="1" dirty="0" smtClean="0"/>
              <a:t> очистки и обработки с помощью </a:t>
            </a:r>
            <a:r>
              <a:rPr lang="ru-RU" b="1" dirty="0" err="1" smtClean="0"/>
              <a:t>гидроксид</a:t>
            </a:r>
            <a:r>
              <a:rPr lang="ru-RU" b="1" dirty="0" smtClean="0"/>
              <a:t> радикалов.</a:t>
            </a:r>
          </a:p>
          <a:p>
            <a:r>
              <a:rPr lang="ru-RU" dirty="0" err="1" smtClean="0"/>
              <a:t>УФ-установка</a:t>
            </a:r>
            <a:r>
              <a:rPr lang="ru-RU" dirty="0" smtClean="0"/>
              <a:t> </a:t>
            </a:r>
            <a:r>
              <a:rPr lang="ru-RU" dirty="0" err="1" smtClean="0"/>
              <a:t>Elecro</a:t>
            </a:r>
            <a:r>
              <a:rPr lang="ru-RU" dirty="0" smtClean="0"/>
              <a:t> </a:t>
            </a:r>
            <a:r>
              <a:rPr lang="ru-RU" dirty="0" err="1" smtClean="0"/>
              <a:t>Quantum</a:t>
            </a:r>
            <a:r>
              <a:rPr lang="ru-RU" dirty="0" smtClean="0"/>
              <a:t> Q-65 работает благодаря новейшей технологии </a:t>
            </a:r>
            <a:r>
              <a:rPr lang="ru-RU" dirty="0" err="1" smtClean="0"/>
              <a:t>нанокристализации</a:t>
            </a:r>
            <a:r>
              <a:rPr lang="ru-RU" dirty="0" smtClean="0"/>
              <a:t>, которая сочетает Гидроксильные радикалы (OH) и </a:t>
            </a:r>
            <a:r>
              <a:rPr lang="ru-RU" dirty="0" err="1" smtClean="0"/>
              <a:t>фотокаталитический</a:t>
            </a:r>
            <a:r>
              <a:rPr lang="ru-RU" dirty="0" smtClean="0"/>
              <a:t>  </a:t>
            </a:r>
            <a:r>
              <a:rPr lang="ru-RU" dirty="0" err="1" smtClean="0"/>
              <a:t>Квантум</a:t>
            </a:r>
            <a:r>
              <a:rPr lang="ru-RU" dirty="0" smtClean="0"/>
              <a:t> (PCO). Это самое современное достижение в </a:t>
            </a:r>
            <a:r>
              <a:rPr lang="ru-RU" dirty="0" err="1" smtClean="0"/>
              <a:t>сфередезинфекции</a:t>
            </a:r>
            <a:r>
              <a:rPr lang="ru-RU" dirty="0" smtClean="0"/>
              <a:t> воды на сегодняшний день.  </a:t>
            </a:r>
          </a:p>
          <a:p>
            <a:endParaRPr lang="ru-RU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68280"/>
          </a:xfrm>
        </p:spPr>
        <p:txBody>
          <a:bodyPr>
            <a:normAutofit fontScale="90000"/>
          </a:bodyPr>
          <a:lstStyle/>
          <a:p>
            <a:r>
              <a:rPr lang="ru-RU" sz="3200" dirty="0" smtClean="0"/>
              <a:t>Характеристики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785794"/>
            <a:ext cx="8229600" cy="2286016"/>
          </a:xfrm>
        </p:spPr>
        <p:txBody>
          <a:bodyPr>
            <a:normAutofit/>
          </a:bodyPr>
          <a:lstStyle/>
          <a:p>
            <a:r>
              <a:rPr lang="ru-RU" sz="1800" b="1" dirty="0" smtClean="0"/>
              <a:t>Принцип действия </a:t>
            </a:r>
            <a:r>
              <a:rPr lang="ru-RU" sz="1800" b="1" dirty="0" err="1" smtClean="0"/>
              <a:t>Elecro</a:t>
            </a:r>
            <a:r>
              <a:rPr lang="ru-RU" sz="1800" b="1" dirty="0" smtClean="0"/>
              <a:t> </a:t>
            </a:r>
            <a:r>
              <a:rPr lang="ru-RU" sz="1800" b="1" dirty="0" err="1" smtClean="0"/>
              <a:t>Quantum</a:t>
            </a:r>
            <a:r>
              <a:rPr lang="ru-RU" sz="1800" b="1" dirty="0" smtClean="0"/>
              <a:t> Q-65 ультрафиолетовой </a:t>
            </a:r>
            <a:r>
              <a:rPr lang="ru-RU" sz="1800" b="1" dirty="0" err="1" smtClean="0"/>
              <a:t>фотокаталитической</a:t>
            </a:r>
            <a:r>
              <a:rPr lang="ru-RU" sz="1800" b="1" dirty="0" smtClean="0"/>
              <a:t> установки</a:t>
            </a:r>
          </a:p>
          <a:p>
            <a:r>
              <a:rPr lang="ru-RU" sz="1800" dirty="0" smtClean="0"/>
              <a:t>Использование </a:t>
            </a:r>
            <a:r>
              <a:rPr lang="ru-RU" sz="1800" dirty="0" err="1" smtClean="0"/>
              <a:t>Elecro</a:t>
            </a:r>
            <a:r>
              <a:rPr lang="ru-RU" sz="1800" dirty="0" smtClean="0"/>
              <a:t> </a:t>
            </a:r>
            <a:r>
              <a:rPr lang="ru-RU" sz="1800" dirty="0" err="1" smtClean="0"/>
              <a:t>Quantum</a:t>
            </a:r>
            <a:r>
              <a:rPr lang="ru-RU" sz="1800" dirty="0" smtClean="0"/>
              <a:t> Q-65 ультрафиолетовой </a:t>
            </a:r>
            <a:r>
              <a:rPr lang="ru-RU" sz="1800" dirty="0" err="1" smtClean="0"/>
              <a:t>фотокаталитической</a:t>
            </a:r>
            <a:r>
              <a:rPr lang="ru-RU" sz="1800" dirty="0" smtClean="0"/>
              <a:t> установки позволяет вам получить кристально прозрачную воду и сократите расход химии на 95%. В воде происходит </a:t>
            </a:r>
            <a:r>
              <a:rPr lang="ru-RU" sz="1800" dirty="0" err="1" smtClean="0"/>
              <a:t>фотокаталитическая</a:t>
            </a:r>
            <a:r>
              <a:rPr lang="ru-RU" sz="1800" dirty="0" smtClean="0"/>
              <a:t> реакция которая способствует мгновенному уничтожению бактерий, вирусов и остальных болезнетворных микроорганизмов. </a:t>
            </a:r>
          </a:p>
          <a:p>
            <a:endParaRPr lang="ru-RU" sz="1800" dirty="0"/>
          </a:p>
        </p:txBody>
      </p:sp>
      <p:pic>
        <p:nvPicPr>
          <p:cNvPr id="4" name="Рисунок 3" descr="elecro_spectrum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28662" y="2857496"/>
            <a:ext cx="7715304" cy="1571636"/>
          </a:xfrm>
          <a:prstGeom prst="rect">
            <a:avLst/>
          </a:prstGeom>
        </p:spPr>
      </p:pic>
      <p:sp>
        <p:nvSpPr>
          <p:cNvPr id="5" name="Прямоугольник 4"/>
          <p:cNvSpPr/>
          <p:nvPr/>
        </p:nvSpPr>
        <p:spPr>
          <a:xfrm>
            <a:off x="785786" y="4572008"/>
            <a:ext cx="7929618" cy="237976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dirty="0" err="1" smtClean="0"/>
              <a:t>УФ-установка</a:t>
            </a:r>
            <a:r>
              <a:rPr lang="ru-RU" dirty="0" smtClean="0"/>
              <a:t> </a:t>
            </a:r>
            <a:r>
              <a:rPr lang="ru-RU" dirty="0" err="1" smtClean="0"/>
              <a:t>Elecro</a:t>
            </a:r>
            <a:r>
              <a:rPr lang="ru-RU" dirty="0" smtClean="0"/>
              <a:t> </a:t>
            </a:r>
            <a:r>
              <a:rPr lang="ru-RU" dirty="0" err="1" smtClean="0"/>
              <a:t>Quantum</a:t>
            </a:r>
            <a:r>
              <a:rPr lang="ru-RU" dirty="0" smtClean="0"/>
              <a:t> Q-65 ультрафиолетовая </a:t>
            </a:r>
            <a:r>
              <a:rPr lang="ru-RU" dirty="0" err="1" smtClean="0"/>
              <a:t>фотокаталитическая</a:t>
            </a:r>
            <a:r>
              <a:rPr lang="ru-RU" dirty="0" smtClean="0"/>
              <a:t> установка трансформирует загрязняющие воду остаточные элементы (карбамиды, жиры, масло и </a:t>
            </a:r>
            <a:r>
              <a:rPr lang="ru-RU" dirty="0" err="1" smtClean="0"/>
              <a:t>т.п</a:t>
            </a:r>
            <a:r>
              <a:rPr lang="ru-RU" dirty="0" smtClean="0"/>
              <a:t>) обратно в их безопасную молекулярную форму. </a:t>
            </a:r>
          </a:p>
          <a:p>
            <a:r>
              <a:rPr lang="ru-RU" dirty="0" smtClean="0"/>
              <a:t>Основным действующим элементом в ультрафиолетовой установке </a:t>
            </a:r>
            <a:r>
              <a:rPr lang="ru-RU" dirty="0" err="1" smtClean="0"/>
              <a:t>Elecro</a:t>
            </a:r>
            <a:r>
              <a:rPr lang="ru-RU" dirty="0" smtClean="0"/>
              <a:t> </a:t>
            </a:r>
            <a:r>
              <a:rPr lang="ru-RU" dirty="0" err="1" smtClean="0"/>
              <a:t>Quantum</a:t>
            </a:r>
            <a:r>
              <a:rPr lang="ru-RU" dirty="0" smtClean="0"/>
              <a:t> Q-65 </a:t>
            </a:r>
            <a:r>
              <a:rPr lang="ru-RU" dirty="0" err="1" smtClean="0"/>
              <a:t>фотокаталитического</a:t>
            </a:r>
            <a:r>
              <a:rPr lang="ru-RU" dirty="0" smtClean="0"/>
              <a:t> действия является </a:t>
            </a:r>
            <a:r>
              <a:rPr lang="ru-RU" dirty="0" err="1" smtClean="0"/>
              <a:t>УФ-лампа</a:t>
            </a:r>
            <a:r>
              <a:rPr lang="ru-RU" dirty="0" smtClean="0"/>
              <a:t>, мощность которой - 55 Вт. Срок эксплуатации такой лампы составляет около 19 месяцев, а точнее 14000 ч. </a:t>
            </a:r>
            <a:endParaRPr lang="ru-RU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439718"/>
          </a:xfrm>
        </p:spPr>
        <p:txBody>
          <a:bodyPr>
            <a:normAutofit fontScale="90000"/>
          </a:bodyPr>
          <a:lstStyle/>
          <a:p>
            <a:r>
              <a:rPr lang="ru-RU" sz="3200" dirty="0" smtClean="0"/>
              <a:t>Схема монтажа</a:t>
            </a:r>
            <a:endParaRPr lang="ru-RU" sz="3200" dirty="0"/>
          </a:p>
        </p:txBody>
      </p:sp>
      <p:pic>
        <p:nvPicPr>
          <p:cNvPr id="4" name="Содержимое 3" descr="quantum-conect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1071546"/>
            <a:ext cx="9144000" cy="5286411"/>
          </a:xfrm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25470"/>
          </a:xfrm>
        </p:spPr>
        <p:txBody>
          <a:bodyPr>
            <a:normAutofit fontScale="90000"/>
          </a:bodyPr>
          <a:lstStyle/>
          <a:p>
            <a:r>
              <a:rPr lang="ru-RU" dirty="0" err="1" smtClean="0"/>
              <a:t>Видеопрезентация</a:t>
            </a:r>
            <a:r>
              <a:rPr lang="ru-RU" dirty="0" smtClean="0"/>
              <a:t> установки</a:t>
            </a:r>
            <a:br>
              <a:rPr lang="ru-RU" dirty="0" smtClean="0"/>
            </a:br>
            <a:r>
              <a:rPr lang="ru-RU" sz="1800" dirty="0" smtClean="0"/>
              <a:t>для воспроизведения нажать 2 раза на видео</a:t>
            </a:r>
            <a:endParaRPr lang="ru-RU" sz="1800" dirty="0"/>
          </a:p>
        </p:txBody>
      </p:sp>
      <p:pic>
        <p:nvPicPr>
          <p:cNvPr id="4" name="Elecro Quantum- Russian(1).mp4">
            <a:hlinkClick r:id="" action="ppaction://media"/>
          </p:cNvPr>
          <p:cNvPicPr>
            <a:picLocks noGrp="1" noRot="1" noChangeAspect="1"/>
          </p:cNvPicPr>
          <p:nvPr>
            <p:ph idx="1"/>
            <a:videoFile r:link="rId1"/>
          </p:nvPr>
        </p:nvPicPr>
        <p:blipFill>
          <a:blip r:embed="rId3"/>
          <a:stretch>
            <a:fillRect/>
          </a:stretch>
        </p:blipFill>
        <p:spPr>
          <a:xfrm>
            <a:off x="785786" y="1428736"/>
            <a:ext cx="7715304" cy="4357718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mediacall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cmd type="call" cmd="playFrom(0.0)">
                                      <p:cBhvr>
                                        <p:cTn id="6" dur="163584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video>
              <p:cMediaNode>
                <p:cTn id="7" fill="hold" display="0">
                  <p:stCondLst>
                    <p:cond delay="indefinite"/>
                  </p:stCondLst>
                  <p:endCondLst>
                    <p:cond evt="onNext" delay="0">
                      <p:tgtEl>
                        <p:sldTgt/>
                      </p:tgtEl>
                    </p:cond>
                    <p:cond evt="onPrev" delay="0">
                      <p:tgtEl>
                        <p:sldTgt/>
                      </p:tgtEl>
                    </p:cond>
                  </p:endCondLst>
                </p:cTn>
                <p:tgtEl>
                  <p:spTgt spid="4"/>
                </p:tgtEl>
              </p:cMediaNode>
            </p:video>
            <p:seq concurrent="1" nextAc="seek">
              <p:cTn id="8" restart="whenNotActive" fill="hold" evtFilter="cancelBubble" nodeType="interactiveSeq">
                <p:stCondLst>
                  <p:cond evt="onClick" delay="0">
                    <p:tgtEl>
                      <p:spTgt spid="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" fill="hold">
                      <p:stCondLst>
                        <p:cond delay="0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mediacall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cmd type="call" cmd="togglePause">
                                      <p:cBhvr>
                                        <p:cTn id="12" dur="1" fill="hold"/>
                                        <p:tgtEl>
                                          <p:spTgt spid="4"/>
                                        </p:tgtEl>
                                      </p:cBhvr>
                                    </p:cmd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4"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25</TotalTime>
  <Words>126</Words>
  <PresentationFormat>Экран (4:3)</PresentationFormat>
  <Paragraphs>12</Paragraphs>
  <Slides>5</Slides>
  <Notes>0</Notes>
  <HiddenSlides>0</HiddenSlides>
  <MMClips>1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5</vt:i4>
      </vt:variant>
    </vt:vector>
  </HeadingPairs>
  <TitlesOfParts>
    <vt:vector size="6" baseType="lpstr">
      <vt:lpstr>Тема Office</vt:lpstr>
      <vt:lpstr>Elecro Quantum Q-65 ультрафиолетовая фотокаталитическая установка   </vt:lpstr>
      <vt:lpstr>Описание установки</vt:lpstr>
      <vt:lpstr>Характеристики</vt:lpstr>
      <vt:lpstr>Схема монтажа</vt:lpstr>
      <vt:lpstr>Видеопрезентация установки для воспроизведения нажать 2 раза на видео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Elecro Quantum Q-65 ультрафиолетовая фотокаталитическая установка   </dc:title>
  <dc:creator>Admin</dc:creator>
  <cp:lastModifiedBy>Diana</cp:lastModifiedBy>
  <cp:revision>5</cp:revision>
  <dcterms:created xsi:type="dcterms:W3CDTF">2016-08-03T10:12:21Z</dcterms:created>
  <dcterms:modified xsi:type="dcterms:W3CDTF">2016-08-03T11:10:52Z</dcterms:modified>
</cp:coreProperties>
</file>